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79FE-6B46-4FD4-8CC9-15F1E7B90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69" y="4716270"/>
            <a:ext cx="7125194" cy="469216"/>
          </a:xfrm>
        </p:spPr>
        <p:txBody>
          <a:bodyPr>
            <a:normAutofit/>
          </a:bodyPr>
          <a:lstStyle/>
          <a:p>
            <a:r>
              <a:rPr lang="en-MY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 / </a:t>
            </a:r>
            <a:r>
              <a:rPr lang="en-MY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Ucapan</a:t>
            </a:r>
            <a:r>
              <a:rPr lang="en-MY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MY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Imej</a:t>
            </a:r>
            <a:endParaRPr lang="en-MY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F631-FAF3-4048-83D3-85C7435B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269" y="6416702"/>
            <a:ext cx="7125194" cy="469216"/>
          </a:xfrm>
        </p:spPr>
        <p:txBody>
          <a:bodyPr>
            <a:normAutofit/>
          </a:bodyPr>
          <a:lstStyle/>
          <a:p>
            <a:r>
              <a:rPr lang="en-MY" sz="16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endParaRPr lang="en-MY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 / Ucapan / Imej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 P</cp:lastModifiedBy>
  <cp:revision>8</cp:revision>
  <dcterms:created xsi:type="dcterms:W3CDTF">2021-04-28T05:33:36Z</dcterms:created>
  <dcterms:modified xsi:type="dcterms:W3CDTF">2023-04-15T06:13:40Z</dcterms:modified>
</cp:coreProperties>
</file>